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307" r:id="rId3"/>
    <p:sldId id="308" r:id="rId4"/>
    <p:sldId id="309" r:id="rId5"/>
    <p:sldId id="310" r:id="rId6"/>
    <p:sldId id="312" r:id="rId7"/>
    <p:sldId id="311" r:id="rId8"/>
    <p:sldId id="313" r:id="rId9"/>
    <p:sldId id="314" r:id="rId10"/>
    <p:sldId id="315" r:id="rId11"/>
    <p:sldId id="316" r:id="rId12"/>
    <p:sldId id="317" r:id="rId13"/>
    <p:sldId id="318" r:id="rId14"/>
    <p:sldId id="320" r:id="rId15"/>
    <p:sldId id="319" r:id="rId16"/>
    <p:sldId id="269" r:id="rId17"/>
    <p:sldId id="280" r:id="rId18"/>
    <p:sldId id="284" r:id="rId19"/>
    <p:sldId id="282" r:id="rId20"/>
    <p:sldId id="285" r:id="rId21"/>
    <p:sldId id="286" r:id="rId22"/>
    <p:sldId id="287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21" r:id="rId37"/>
    <p:sldId id="303" r:id="rId38"/>
    <p:sldId id="304" r:id="rId39"/>
    <p:sldId id="305" r:id="rId40"/>
    <p:sldId id="30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1" autoAdjust="0"/>
    <p:restoredTop sz="94374" autoAdjust="0"/>
  </p:normalViewPr>
  <p:slideViewPr>
    <p:cSldViewPr snapToGrid="0">
      <p:cViewPr varScale="1">
        <p:scale>
          <a:sx n="69" d="100"/>
          <a:sy n="69" d="100"/>
        </p:scale>
        <p:origin x="70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60333-7253-473E-88F0-2BFFDCAD4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CBD30-06DC-45A3-81EC-F22902CE8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2FBEE-817B-41A0-8D5C-D1DA544C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9011-881E-457A-91CA-DCE1D293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A0A4-56AC-400E-97AC-EF02380A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659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287D-D18A-4399-8224-2B4AB92B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07D60-64FD-46E9-89C0-17D9B988F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614C-33AA-47EE-8857-857DCB3E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9CD20-80ED-4733-955D-4FBFD6CD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E45D-B09C-46E5-9BCC-CB38D11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268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1D272D-89FE-496E-809F-E1B80C9B2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CA12C-7713-4466-A7DC-FD5F60974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DC43E-6706-44EA-884E-84E65CFE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B3D90-DDF8-483F-9F6E-B49298C3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8A17E-C09A-4624-A76E-498A602D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2382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8A2B-82B1-484A-A370-949DE6C5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A4FD4-3161-4D43-8EDF-57EDA088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3F158-E055-49D0-8155-6085FDEB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21BEB-3485-456E-B08C-8A8E920AF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0BED9-EC7C-4235-AD0C-410EFA9E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06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C514-8B29-4A29-9B46-03386D9C9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BE46C-0675-463F-991D-222AB4D3D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72A91-F327-42EF-8493-C7F3BA0E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C6472-F251-476B-AA18-7BFD0B71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AD92B-2EBA-4335-9DB9-DC84BE09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72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11D5-0965-4C9F-ACB8-AD917F286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C7F84-7A89-4FF6-8BA0-C0B30EDD2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0EB4D-73B1-4CEB-B628-64DE86989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C6E28-07E5-448A-9471-467D50251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B96A7-C6BA-4A70-BAFB-94341C86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0AE61-55A7-4632-8047-BDD7B4DC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257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D3F8-23E4-4140-B752-071574B3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76F97-527B-46F6-B53A-B4993469A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1E4F-BD7F-4964-8201-4C5C44630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1FDEE-E4DF-4A86-9323-06F38B098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1C06B6-5197-4799-B054-FA3ACEF28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332B4-8070-49DF-A0DD-7D0F6F7C6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799A2B-06D3-4665-B708-CF622A53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95FF5-D49C-43EA-9A69-C9942CF7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76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7DBA-DD3B-45A7-A80F-4DF99FF9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EB999-EA28-45C1-A37E-95D2E4BF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9EB0B-917C-487B-A73B-36FC0BB7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2D5F9-4AEA-4D35-B001-2D1FECB6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972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E4EA1-D0A2-4959-A62F-A432F9AC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8162F7-288C-4698-B062-668637B4B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3C976-8F35-4191-8362-593BF51E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3307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1A52-7013-4ACE-861A-8065BFE9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4FF54-4B46-4948-A650-32FF5DE09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589CD-C566-4644-8C2C-013C9E732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31479-BA34-49A7-9125-BA47E17A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C0B24-E445-4C07-80A9-257555C0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62E25-C17F-48EB-BD73-C238994D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475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112E-43AA-46DE-9620-5559DBB9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D83A36-2AFC-4DDA-92F5-3677C1E0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6CCA2-CA6E-4E8E-AF82-779AEAA5F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C07D0-D588-480C-9FF4-5C7D13321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A1304-D93D-4B12-A048-8960F089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5996D-138E-4719-9E45-9AA61BE0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82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E9BA1-C15F-44F6-8760-F6300F31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D6C0E-EF0B-4FB2-9D94-2748ADC06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A8919-8CBB-4B2B-AEC3-E18D4A11C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732C4-0DA9-45F0-97FD-FE0DB3850057}" type="datetimeFigureOut">
              <a:rPr lang="en-IN" smtClean="0"/>
              <a:t>21-12-2020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D7213-2E88-485F-8D73-957CEDB6A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44376-FBB3-4D9D-8BE4-7FDCC07F5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2562F-138C-463A-9932-6BDAC801DF2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735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269B-93A2-4D65-992B-1F48BEB8E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Term 1 &amp; Term 2: Data Analysis with Python &amp; EDA - (26th July'20)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EEECF-849D-433D-979D-E90096496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Sayed Sajjad</a:t>
            </a:r>
          </a:p>
          <a:p>
            <a:r>
              <a:rPr lang="en-GB" dirty="0"/>
              <a:t>Objective: The idea of a project is to combine all the concepts learned in class and check how to apply them in the real world. I have used various visualization techniques to draw insights from data and perform EDA on the dataset to get detailed insights about the data.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8697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D54-AB02-4E13-ACA4-9F4178B8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200" dirty="0"/>
              <a:t>Data Information – matches &amp; deliveries</a:t>
            </a:r>
            <a:endParaRPr lang="en-IN" sz="4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7150AB-9BBD-4A89-ADA7-4D552F119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50" y="1690688"/>
            <a:ext cx="4527743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D2BA99-D2CF-4382-AE84-53893FEF3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78" y="1690688"/>
            <a:ext cx="4703420" cy="4891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2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0871-F8EE-445F-8C3C-613B6DF5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Pandas Profiling - Matches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D53001-5BB1-4D3F-AB56-D3FE4873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8555"/>
            <a:ext cx="10515600" cy="4245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9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0871-F8EE-445F-8C3C-613B6DF5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Pandas Profiling - Deliveries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65CFBA-9AE4-4544-AA15-69688B00C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2" y="1825625"/>
            <a:ext cx="9620256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29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0871-F8EE-445F-8C3C-613B6DF5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Data Pre-Processing – Handling missing data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2D0A05-85A5-4348-8AF8-FBDD03179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08" y="2581871"/>
            <a:ext cx="10088383" cy="283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641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0871-F8EE-445F-8C3C-613B6DF5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Data Pre-Processing – Handling missing data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2C8CC-B2B7-4500-B7EE-B46BBBC3C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24" y="2181765"/>
            <a:ext cx="10221751" cy="3639058"/>
          </a:xfrm>
        </p:spPr>
      </p:pic>
    </p:spTree>
    <p:extLst>
      <p:ext uri="{BB962C8B-B14F-4D97-AF65-F5344CB8AC3E}">
        <p14:creationId xmlns:p14="http://schemas.microsoft.com/office/powerpoint/2010/main" val="17716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0871-F8EE-445F-8C3C-613B6DF5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Data Pre-Processing – Handling inconsistent data, outliers and typo errors.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C15F81-7783-4EE3-838F-E1F9F9816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08" y="1690688"/>
            <a:ext cx="2118325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798D0F-285B-43E4-A5E9-07576CD39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53" y="1690688"/>
            <a:ext cx="1527390" cy="4722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F3F1D9-C5ED-44E6-B4A4-D782F9BBF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26" y="1690688"/>
            <a:ext cx="3715856" cy="4850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37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540A5-AF68-4D52-85D2-92642919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EDA -Winners across all Seasons (By Matches) 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8C20D1-3BC5-4D4B-BC63-DDCAB444D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11" y="1746137"/>
            <a:ext cx="6143378" cy="4806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45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E717CD-2810-46BA-A7F1-763489071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77" y="2730939"/>
            <a:ext cx="9640645" cy="2514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79D92-0210-4EA5-BBA8-2BA4DCFD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EDA -Winners across all Seasons (By Matches)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4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05C1-FBEF-4266-B2AF-4D7B6D2D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Top 10 cities, hosted most IPL matches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E30FB-ED58-4E17-A9AE-44A41D14D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00" y="1738057"/>
            <a:ext cx="8318200" cy="475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291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C1219-E264-41DD-BC77-FD6F7EA2C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14" y="423443"/>
            <a:ext cx="9107171" cy="6011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41607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D54-AB02-4E13-ACA4-9F4178B8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Introduction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1CC7B1-3929-4563-B80A-9BEFF5D54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61" y="1660123"/>
            <a:ext cx="7569278" cy="4832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75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FF3940-FFC5-4772-B312-2AC5CA64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EDA - Top Stadiums that have hosted IPL Matches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F121934-497B-4973-BC1A-1245D9754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51" y="1690688"/>
            <a:ext cx="4903953" cy="4870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72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6E02-0A4F-4E8E-9A75-55ACBEA73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B9B44-1CEE-49B1-AA3C-F36C49E677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38E4E-8F12-48B6-BE9D-DA86C4F1C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3" y="1122363"/>
            <a:ext cx="10716513" cy="5490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5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EDA - Matches won by teams batting 1st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09C94-2292-4606-8B3F-54ED86D3A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96" y="1825625"/>
            <a:ext cx="733160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EDA - Matches won by teams batting 2</a:t>
            </a:r>
            <a:r>
              <a:rPr lang="en-GB" baseline="30000" dirty="0"/>
              <a:t>nd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EFE60B-6092-4A72-8947-21AF33EBC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224" y="1690688"/>
            <a:ext cx="5055552" cy="485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0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Top 10 Batsman in the tournament – till date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B0781-0E8A-4394-9559-D401B5B71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14" y="1596980"/>
            <a:ext cx="7637172" cy="4895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5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Top Batsman in the IPL– Virat Kohli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7D0193-0930-42AB-B9A4-154D84268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61" y="1361984"/>
            <a:ext cx="7882727" cy="5255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48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Most number of Player Of the Match in the tournament – till date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7C0F52-8BFF-4E95-9461-5D7BEFB51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71" y="1825625"/>
            <a:ext cx="7276658" cy="503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2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Most Player Of Match award – AB D’villiers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6F8EC8-1E0B-4A2E-AB54-21C9F9A60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49" y="1349104"/>
            <a:ext cx="9294901" cy="5283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65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Top 10 high scoring Batsman in a match.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9997B-EF9D-4C06-9A6A-20506CF34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92" y="1690688"/>
            <a:ext cx="7414308" cy="467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78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IPL Best Batting Performances in a Match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7988C-22A6-46D5-9C95-CB2152B83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46" y="1690688"/>
            <a:ext cx="9146708" cy="4905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75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D54-AB02-4E13-ACA4-9F4178B8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Problem Statement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481CDC-743E-48C9-8FC0-8303FEB52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3" y="1690688"/>
            <a:ext cx="7416794" cy="4802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242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IPL Best Batting Performances in a Match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B2533D-F81E-427C-BB45-F6966B596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91" y="1388715"/>
            <a:ext cx="8208617" cy="5264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2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Top 10 highest Wicket Takers in the IPL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E7EA8-FDFA-405F-8CF6-CB1E092D1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42" y="1690688"/>
            <a:ext cx="7499715" cy="4954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993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Highest Wicket Taker in IPL – Lasith </a:t>
            </a:r>
            <a:r>
              <a:rPr lang="en-GB" dirty="0" err="1"/>
              <a:t>Malinga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EC1FF5-9855-40D9-BE35-0D7071523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15" y="1690688"/>
            <a:ext cx="7180370" cy="4832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9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10 Fielders/Wicket Keepers in IPL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4F3876-A6B5-4F84-A2BC-823061280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51" y="1690688"/>
            <a:ext cx="6452498" cy="4954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51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Fielder/Wicket Keeper in IPL – MS </a:t>
            </a:r>
            <a:r>
              <a:rPr lang="en-GB" dirty="0" err="1"/>
              <a:t>Dhoni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EDDD4E-78C2-4398-A0D5-063333413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33" y="1536143"/>
            <a:ext cx="8937733" cy="5109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22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Top 10 All-Rounders in IPL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83E0B0-5010-4634-B872-65C7565A4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70" y="2142762"/>
            <a:ext cx="9425260" cy="343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0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Top 10 All-Rounders in IPL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467269-455A-4EE5-BE36-0F38A8621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555" y="1690688"/>
            <a:ext cx="6976890" cy="482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3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0E6A9F-461A-492F-9329-A301A6FC0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5" y="280548"/>
            <a:ext cx="6487430" cy="6296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12865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Summarization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F9ACF3-2F4D-44A9-B370-5600042A2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0" y="1690688"/>
            <a:ext cx="9402487" cy="1381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BADC5-E672-42C9-B09C-CC8911522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0" y="3429000"/>
            <a:ext cx="9231013" cy="1171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153DB4-2D5D-42E2-BBF7-386C6E281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0" y="5167312"/>
            <a:ext cx="8802328" cy="65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83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E94E-9878-4469-B2D5-F832F619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Actionable Insights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A85D22-C1A6-40AC-89EF-D3D959F37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8" y="1880316"/>
            <a:ext cx="10325183" cy="418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92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D54-AB02-4E13-ACA4-9F4178B8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Installing, Upgrading and Importing Libraries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EA6714-38CD-474B-AAFB-72D484FB2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43" y="1791172"/>
            <a:ext cx="10278909" cy="1057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41F04D-E997-4CA6-B18C-F89AFD403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6" y="3067358"/>
            <a:ext cx="10336067" cy="75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9E8AF4-AAED-46EA-A970-50CB33204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6" y="3953422"/>
            <a:ext cx="10174120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183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6ADDA-176D-47E3-8507-655D363CC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30" y="1771418"/>
            <a:ext cx="9602540" cy="3315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350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D54-AB02-4E13-ACA4-9F4178B8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Data Acquisition &amp; Description – matches.csv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16CB55-E1A8-409D-B107-0EE12A68D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64" y="1825625"/>
            <a:ext cx="790794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194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D54-AB02-4E13-ACA4-9F4178B8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Data Acquisition &amp; Description – matches.csv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212996-8FCB-4C71-999A-23581324C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1982"/>
            <a:ext cx="10364646" cy="362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931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D54-AB02-4E13-ACA4-9F4178B8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200" dirty="0"/>
              <a:t>Data Acquisition &amp; Description – deliveries.csv</a:t>
            </a:r>
            <a:endParaRPr lang="en-IN" sz="4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6D7EE5-F2C9-4581-AEB1-27BC6065E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79" y="1690688"/>
            <a:ext cx="7121641" cy="4897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33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D54-AB02-4E13-ACA4-9F4178B8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200" dirty="0"/>
              <a:t>Data Acquisition &amp; Description – deliveries.csv</a:t>
            </a:r>
            <a:endParaRPr lang="en-IN" sz="4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C40751-9915-4AB1-B843-7496770D7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2" y="2191291"/>
            <a:ext cx="10317015" cy="362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7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D54-AB02-4E13-ACA4-9F4178B8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200" dirty="0"/>
              <a:t>Data Acquisition &amp; Description – Describe </a:t>
            </a:r>
            <a:endParaRPr lang="en-IN" sz="4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3DE284-7219-46A0-B2C4-0141E87C7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690688"/>
            <a:ext cx="10155067" cy="244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E8AA82-FBD2-400C-8D5C-5623F9CBA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4238259"/>
            <a:ext cx="10250330" cy="2619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47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478</TotalTime>
  <Words>317</Words>
  <Application>Microsoft Office PowerPoint</Application>
  <PresentationFormat>Widescreen</PresentationFormat>
  <Paragraphs>38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Term 1 &amp; Term 2: Data Analysis with Python &amp; EDA - (26th July'20)</vt:lpstr>
      <vt:lpstr>Introduction</vt:lpstr>
      <vt:lpstr>Problem Statement</vt:lpstr>
      <vt:lpstr>Installing, Upgrading and Importing Libraries</vt:lpstr>
      <vt:lpstr>Data Acquisition &amp; Description – matches.csv</vt:lpstr>
      <vt:lpstr>Data Acquisition &amp; Description – matches.csv</vt:lpstr>
      <vt:lpstr>Data Acquisition &amp; Description – deliveries.csv</vt:lpstr>
      <vt:lpstr>Data Acquisition &amp; Description – deliveries.csv</vt:lpstr>
      <vt:lpstr>Data Acquisition &amp; Description – Describe </vt:lpstr>
      <vt:lpstr>Data Information – matches &amp; deliveries</vt:lpstr>
      <vt:lpstr>Pandas Profiling - Matches</vt:lpstr>
      <vt:lpstr>Pandas Profiling - Deliveries</vt:lpstr>
      <vt:lpstr>Data Pre-Processing – Handling missing data</vt:lpstr>
      <vt:lpstr>Data Pre-Processing – Handling missing data</vt:lpstr>
      <vt:lpstr>Data Pre-Processing – Handling inconsistent data, outliers and typo errors.</vt:lpstr>
      <vt:lpstr>EDA -Winners across all Seasons (By Matches) </vt:lpstr>
      <vt:lpstr>EDA -Winners across all Seasons (By Matches) </vt:lpstr>
      <vt:lpstr>Top 10 cities, hosted most IPL matches</vt:lpstr>
      <vt:lpstr>PowerPoint Presentation</vt:lpstr>
      <vt:lpstr>EDA - Top Stadiums that have hosted IPL Matches</vt:lpstr>
      <vt:lpstr>PowerPoint Presentation</vt:lpstr>
      <vt:lpstr>EDA - Matches won by teams batting 1st</vt:lpstr>
      <vt:lpstr>EDA - Matches won by teams batting 2nd</vt:lpstr>
      <vt:lpstr>Top 10 Batsman in the tournament – till date</vt:lpstr>
      <vt:lpstr>Top Batsman in the IPL– Virat Kohli</vt:lpstr>
      <vt:lpstr>Most number of Player Of the Match in the tournament – till date</vt:lpstr>
      <vt:lpstr>Most Player Of Match award – AB D’villiers</vt:lpstr>
      <vt:lpstr>Top 10 high scoring Batsman in a match.</vt:lpstr>
      <vt:lpstr>IPL Best Batting Performances in a Match</vt:lpstr>
      <vt:lpstr>IPL Best Batting Performances in a Match</vt:lpstr>
      <vt:lpstr>Top 10 highest Wicket Takers in the IPL</vt:lpstr>
      <vt:lpstr>Highest Wicket Taker in IPL – Lasith Malinga</vt:lpstr>
      <vt:lpstr>Top 10 Fielders/Wicket Keepers in IPL</vt:lpstr>
      <vt:lpstr>Top Fielder/Wicket Keeper in IPL – MS Dhoni</vt:lpstr>
      <vt:lpstr>Top 10 All-Rounders in IPL</vt:lpstr>
      <vt:lpstr>Top 10 All-Rounders in IPL</vt:lpstr>
      <vt:lpstr>PowerPoint Presentation</vt:lpstr>
      <vt:lpstr>Summarization</vt:lpstr>
      <vt:lpstr>Actionable Insights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Sajjad Sayed</dc:creator>
  <cp:lastModifiedBy>Sajjad Sayed</cp:lastModifiedBy>
  <cp:revision>32</cp:revision>
  <dcterms:created xsi:type="dcterms:W3CDTF">2020-12-19T09:45:46Z</dcterms:created>
  <dcterms:modified xsi:type="dcterms:W3CDTF">2020-12-21T18:29:47Z</dcterms:modified>
</cp:coreProperties>
</file>